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unkumar Ramasamy" userId="e4595f340b3f0187" providerId="LiveId" clId="{35405373-9778-4E53-B514-499D3FB30597}"/>
    <pc:docChg chg="undo custSel addSld delSld modSld">
      <pc:chgData name="Arunkumar Ramasamy" userId="e4595f340b3f0187" providerId="LiveId" clId="{35405373-9778-4E53-B514-499D3FB30597}" dt="2025-08-04T10:44:54.638" v="206" actId="20577"/>
      <pc:docMkLst>
        <pc:docMk/>
      </pc:docMkLst>
      <pc:sldChg chg="modSp mod">
        <pc:chgData name="Arunkumar Ramasamy" userId="e4595f340b3f0187" providerId="LiveId" clId="{35405373-9778-4E53-B514-499D3FB30597}" dt="2025-08-03T00:21:53.598" v="16" actId="20577"/>
        <pc:sldMkLst>
          <pc:docMk/>
          <pc:sldMk cId="132232193" sldId="256"/>
        </pc:sldMkLst>
        <pc:spChg chg="mod">
          <ac:chgData name="Arunkumar Ramasamy" userId="e4595f340b3f0187" providerId="LiveId" clId="{35405373-9778-4E53-B514-499D3FB30597}" dt="2025-08-03T00:21:53.598" v="16" actId="20577"/>
          <ac:spMkLst>
            <pc:docMk/>
            <pc:sldMk cId="132232193" sldId="256"/>
            <ac:spMk id="2" creationId="{DD6094EF-351C-3196-4DBA-74D5EFBC45F0}"/>
          </ac:spMkLst>
        </pc:spChg>
      </pc:sldChg>
      <pc:sldChg chg="modSp mod">
        <pc:chgData name="Arunkumar Ramasamy" userId="e4595f340b3f0187" providerId="LiveId" clId="{35405373-9778-4E53-B514-499D3FB30597}" dt="2025-08-03T00:23:22.168" v="58" actId="20577"/>
        <pc:sldMkLst>
          <pc:docMk/>
          <pc:sldMk cId="1380036446" sldId="259"/>
        </pc:sldMkLst>
        <pc:spChg chg="mod">
          <ac:chgData name="Arunkumar Ramasamy" userId="e4595f340b3f0187" providerId="LiveId" clId="{35405373-9778-4E53-B514-499D3FB30597}" dt="2025-08-03T00:22:24.532" v="18" actId="6549"/>
          <ac:spMkLst>
            <pc:docMk/>
            <pc:sldMk cId="1380036446" sldId="259"/>
            <ac:spMk id="2" creationId="{C67CF96D-CC77-D847-9537-9EA646B513DD}"/>
          </ac:spMkLst>
        </pc:spChg>
        <pc:spChg chg="mod">
          <ac:chgData name="Arunkumar Ramasamy" userId="e4595f340b3f0187" providerId="LiveId" clId="{35405373-9778-4E53-B514-499D3FB30597}" dt="2025-08-03T00:23:22.168" v="58" actId="20577"/>
          <ac:spMkLst>
            <pc:docMk/>
            <pc:sldMk cId="1380036446" sldId="259"/>
            <ac:spMk id="3" creationId="{E1963352-AB07-DA20-C332-C917CCD2CB8D}"/>
          </ac:spMkLst>
        </pc:spChg>
      </pc:sldChg>
      <pc:sldChg chg="modSp mod">
        <pc:chgData name="Arunkumar Ramasamy" userId="e4595f340b3f0187" providerId="LiveId" clId="{35405373-9778-4E53-B514-499D3FB30597}" dt="2025-08-03T00:25:27.640" v="76" actId="14100"/>
        <pc:sldMkLst>
          <pc:docMk/>
          <pc:sldMk cId="1733268617" sldId="260"/>
        </pc:sldMkLst>
        <pc:spChg chg="mod">
          <ac:chgData name="Arunkumar Ramasamy" userId="e4595f340b3f0187" providerId="LiveId" clId="{35405373-9778-4E53-B514-499D3FB30597}" dt="2025-08-03T00:25:27.640" v="76" actId="14100"/>
          <ac:spMkLst>
            <pc:docMk/>
            <pc:sldMk cId="1733268617" sldId="260"/>
            <ac:spMk id="2" creationId="{FDAF851E-EBC8-BBB0-DA50-DD07F68D0190}"/>
          </ac:spMkLst>
        </pc:spChg>
        <pc:spChg chg="mod">
          <ac:chgData name="Arunkumar Ramasamy" userId="e4595f340b3f0187" providerId="LiveId" clId="{35405373-9778-4E53-B514-499D3FB30597}" dt="2025-08-03T00:24:53.900" v="75" actId="5793"/>
          <ac:spMkLst>
            <pc:docMk/>
            <pc:sldMk cId="1733268617" sldId="260"/>
            <ac:spMk id="3" creationId="{C3C3D928-D071-AE15-26C2-5D53E07DE751}"/>
          </ac:spMkLst>
        </pc:spChg>
      </pc:sldChg>
      <pc:sldChg chg="modSp mod">
        <pc:chgData name="Arunkumar Ramasamy" userId="e4595f340b3f0187" providerId="LiveId" clId="{35405373-9778-4E53-B514-499D3FB30597}" dt="2025-08-03T00:27:33.884" v="103" actId="14100"/>
        <pc:sldMkLst>
          <pc:docMk/>
          <pc:sldMk cId="3640248692" sldId="261"/>
        </pc:sldMkLst>
        <pc:spChg chg="mod">
          <ac:chgData name="Arunkumar Ramasamy" userId="e4595f340b3f0187" providerId="LiveId" clId="{35405373-9778-4E53-B514-499D3FB30597}" dt="2025-08-03T00:27:28.433" v="102" actId="20577"/>
          <ac:spMkLst>
            <pc:docMk/>
            <pc:sldMk cId="3640248692" sldId="261"/>
            <ac:spMk id="2" creationId="{F921E829-DBA5-E154-A1BD-883C1A56AA71}"/>
          </ac:spMkLst>
        </pc:spChg>
        <pc:spChg chg="mod">
          <ac:chgData name="Arunkumar Ramasamy" userId="e4595f340b3f0187" providerId="LiveId" clId="{35405373-9778-4E53-B514-499D3FB30597}" dt="2025-08-03T00:27:33.884" v="103" actId="14100"/>
          <ac:spMkLst>
            <pc:docMk/>
            <pc:sldMk cId="3640248692" sldId="261"/>
            <ac:spMk id="3" creationId="{5B135A94-33DB-1561-327C-826D22D15EB0}"/>
          </ac:spMkLst>
        </pc:spChg>
      </pc:sldChg>
      <pc:sldChg chg="modSp mod">
        <pc:chgData name="Arunkumar Ramasamy" userId="e4595f340b3f0187" providerId="LiveId" clId="{35405373-9778-4E53-B514-499D3FB30597}" dt="2025-08-03T00:28:33.502" v="111" actId="5793"/>
        <pc:sldMkLst>
          <pc:docMk/>
          <pc:sldMk cId="3151420084" sldId="262"/>
        </pc:sldMkLst>
        <pc:spChg chg="mod">
          <ac:chgData name="Arunkumar Ramasamy" userId="e4595f340b3f0187" providerId="LiveId" clId="{35405373-9778-4E53-B514-499D3FB30597}" dt="2025-08-03T00:28:33.502" v="111" actId="5793"/>
          <ac:spMkLst>
            <pc:docMk/>
            <pc:sldMk cId="3151420084" sldId="262"/>
            <ac:spMk id="3" creationId="{B04A52E2-DBB4-A597-6CC4-44D9309E25A5}"/>
          </ac:spMkLst>
        </pc:spChg>
      </pc:sldChg>
      <pc:sldChg chg="modSp mod">
        <pc:chgData name="Arunkumar Ramasamy" userId="e4595f340b3f0187" providerId="LiveId" clId="{35405373-9778-4E53-B514-499D3FB30597}" dt="2025-08-03T00:29:41.289" v="119" actId="20577"/>
        <pc:sldMkLst>
          <pc:docMk/>
          <pc:sldMk cId="141451420" sldId="263"/>
        </pc:sldMkLst>
        <pc:spChg chg="mod">
          <ac:chgData name="Arunkumar Ramasamy" userId="e4595f340b3f0187" providerId="LiveId" clId="{35405373-9778-4E53-B514-499D3FB30597}" dt="2025-08-03T00:29:04.665" v="115" actId="27636"/>
          <ac:spMkLst>
            <pc:docMk/>
            <pc:sldMk cId="141451420" sldId="263"/>
            <ac:spMk id="2" creationId="{83D18EDA-FEF1-7460-D880-6CCF1BC984B3}"/>
          </ac:spMkLst>
        </pc:spChg>
        <pc:spChg chg="mod">
          <ac:chgData name="Arunkumar Ramasamy" userId="e4595f340b3f0187" providerId="LiveId" clId="{35405373-9778-4E53-B514-499D3FB30597}" dt="2025-08-03T00:29:41.289" v="119" actId="20577"/>
          <ac:spMkLst>
            <pc:docMk/>
            <pc:sldMk cId="141451420" sldId="263"/>
            <ac:spMk id="3" creationId="{071FF0E0-EDAF-52F9-ABC2-8F9B5E1F32FA}"/>
          </ac:spMkLst>
        </pc:spChg>
      </pc:sldChg>
      <pc:sldChg chg="modSp new mod">
        <pc:chgData name="Arunkumar Ramasamy" userId="e4595f340b3f0187" providerId="LiveId" clId="{35405373-9778-4E53-B514-499D3FB30597}" dt="2025-08-03T00:33:23.151" v="150" actId="5793"/>
        <pc:sldMkLst>
          <pc:docMk/>
          <pc:sldMk cId="959488816" sldId="264"/>
        </pc:sldMkLst>
        <pc:spChg chg="mod">
          <ac:chgData name="Arunkumar Ramasamy" userId="e4595f340b3f0187" providerId="LiveId" clId="{35405373-9778-4E53-B514-499D3FB30597}" dt="2025-08-03T00:30:17.234" v="127" actId="14100"/>
          <ac:spMkLst>
            <pc:docMk/>
            <pc:sldMk cId="959488816" sldId="264"/>
            <ac:spMk id="2" creationId="{D02E9121-108E-1014-F531-E84055F7788A}"/>
          </ac:spMkLst>
        </pc:spChg>
        <pc:spChg chg="mod">
          <ac:chgData name="Arunkumar Ramasamy" userId="e4595f340b3f0187" providerId="LiveId" clId="{35405373-9778-4E53-B514-499D3FB30597}" dt="2025-08-03T00:33:23.151" v="150" actId="5793"/>
          <ac:spMkLst>
            <pc:docMk/>
            <pc:sldMk cId="959488816" sldId="264"/>
            <ac:spMk id="3" creationId="{BEED84CD-5156-A079-C732-C8AF2129281C}"/>
          </ac:spMkLst>
        </pc:spChg>
      </pc:sldChg>
      <pc:sldChg chg="modSp new mod">
        <pc:chgData name="Arunkumar Ramasamy" userId="e4595f340b3f0187" providerId="LiveId" clId="{35405373-9778-4E53-B514-499D3FB30597}" dt="2025-08-03T00:34:44.811" v="163" actId="5793"/>
        <pc:sldMkLst>
          <pc:docMk/>
          <pc:sldMk cId="1861169375" sldId="265"/>
        </pc:sldMkLst>
        <pc:spChg chg="mod">
          <ac:chgData name="Arunkumar Ramasamy" userId="e4595f340b3f0187" providerId="LiveId" clId="{35405373-9778-4E53-B514-499D3FB30597}" dt="2025-08-03T00:33:48.853" v="153" actId="14100"/>
          <ac:spMkLst>
            <pc:docMk/>
            <pc:sldMk cId="1861169375" sldId="265"/>
            <ac:spMk id="2" creationId="{9359F658-CB76-F11D-0B3D-C96A55A678A8}"/>
          </ac:spMkLst>
        </pc:spChg>
        <pc:spChg chg="mod">
          <ac:chgData name="Arunkumar Ramasamy" userId="e4595f340b3f0187" providerId="LiveId" clId="{35405373-9778-4E53-B514-499D3FB30597}" dt="2025-08-03T00:34:44.811" v="163" actId="5793"/>
          <ac:spMkLst>
            <pc:docMk/>
            <pc:sldMk cId="1861169375" sldId="265"/>
            <ac:spMk id="3" creationId="{9F1EEF67-E731-9737-0131-8D2579F74F0D}"/>
          </ac:spMkLst>
        </pc:spChg>
      </pc:sldChg>
      <pc:sldChg chg="modSp new mod">
        <pc:chgData name="Arunkumar Ramasamy" userId="e4595f340b3f0187" providerId="LiveId" clId="{35405373-9778-4E53-B514-499D3FB30597}" dt="2025-08-03T00:37:50.806" v="177" actId="5793"/>
        <pc:sldMkLst>
          <pc:docMk/>
          <pc:sldMk cId="197532190" sldId="266"/>
        </pc:sldMkLst>
        <pc:spChg chg="mod">
          <ac:chgData name="Arunkumar Ramasamy" userId="e4595f340b3f0187" providerId="LiveId" clId="{35405373-9778-4E53-B514-499D3FB30597}" dt="2025-08-03T00:36:50.703" v="165" actId="27636"/>
          <ac:spMkLst>
            <pc:docMk/>
            <pc:sldMk cId="197532190" sldId="266"/>
            <ac:spMk id="2" creationId="{18DD3684-1BAE-67D4-8FE2-653401874BD8}"/>
          </ac:spMkLst>
        </pc:spChg>
        <pc:spChg chg="mod">
          <ac:chgData name="Arunkumar Ramasamy" userId="e4595f340b3f0187" providerId="LiveId" clId="{35405373-9778-4E53-B514-499D3FB30597}" dt="2025-08-03T00:37:50.806" v="177" actId="5793"/>
          <ac:spMkLst>
            <pc:docMk/>
            <pc:sldMk cId="197532190" sldId="266"/>
            <ac:spMk id="3" creationId="{52679AF9-940C-306F-B709-5F6BA24A4D14}"/>
          </ac:spMkLst>
        </pc:spChg>
      </pc:sldChg>
      <pc:sldChg chg="modSp new mod">
        <pc:chgData name="Arunkumar Ramasamy" userId="e4595f340b3f0187" providerId="LiveId" clId="{35405373-9778-4E53-B514-499D3FB30597}" dt="2025-08-03T00:39:15.327" v="189" actId="5793"/>
        <pc:sldMkLst>
          <pc:docMk/>
          <pc:sldMk cId="4195511691" sldId="267"/>
        </pc:sldMkLst>
        <pc:spChg chg="mod">
          <ac:chgData name="Arunkumar Ramasamy" userId="e4595f340b3f0187" providerId="LiveId" clId="{35405373-9778-4E53-B514-499D3FB30597}" dt="2025-08-03T00:39:01.002" v="185" actId="27636"/>
          <ac:spMkLst>
            <pc:docMk/>
            <pc:sldMk cId="4195511691" sldId="267"/>
            <ac:spMk id="2" creationId="{24DB5A1E-7E8F-3CEF-05F8-FDCE754F3D4A}"/>
          </ac:spMkLst>
        </pc:spChg>
        <pc:spChg chg="mod">
          <ac:chgData name="Arunkumar Ramasamy" userId="e4595f340b3f0187" providerId="LiveId" clId="{35405373-9778-4E53-B514-499D3FB30597}" dt="2025-08-03T00:39:15.327" v="189" actId="5793"/>
          <ac:spMkLst>
            <pc:docMk/>
            <pc:sldMk cId="4195511691" sldId="267"/>
            <ac:spMk id="3" creationId="{B7E17843-502D-A113-C119-89C509D24DF4}"/>
          </ac:spMkLst>
        </pc:spChg>
      </pc:sldChg>
      <pc:sldChg chg="modSp new mod">
        <pc:chgData name="Arunkumar Ramasamy" userId="e4595f340b3f0187" providerId="LiveId" clId="{35405373-9778-4E53-B514-499D3FB30597}" dt="2025-08-03T00:40:00.807" v="193" actId="255"/>
        <pc:sldMkLst>
          <pc:docMk/>
          <pc:sldMk cId="1561489606" sldId="268"/>
        </pc:sldMkLst>
        <pc:spChg chg="mod">
          <ac:chgData name="Arunkumar Ramasamy" userId="e4595f340b3f0187" providerId="LiveId" clId="{35405373-9778-4E53-B514-499D3FB30597}" dt="2025-08-03T00:39:31.275" v="190"/>
          <ac:spMkLst>
            <pc:docMk/>
            <pc:sldMk cId="1561489606" sldId="268"/>
            <ac:spMk id="2" creationId="{36379900-BADE-1BC9-4469-85575A8CF224}"/>
          </ac:spMkLst>
        </pc:spChg>
        <pc:spChg chg="mod">
          <ac:chgData name="Arunkumar Ramasamy" userId="e4595f340b3f0187" providerId="LiveId" clId="{35405373-9778-4E53-B514-499D3FB30597}" dt="2025-08-03T00:40:00.807" v="193" actId="255"/>
          <ac:spMkLst>
            <pc:docMk/>
            <pc:sldMk cId="1561489606" sldId="268"/>
            <ac:spMk id="3" creationId="{1D0DAD0E-F012-78D3-3D05-46A32F9CAFCC}"/>
          </ac:spMkLst>
        </pc:spChg>
      </pc:sldChg>
      <pc:sldChg chg="modSp new mod">
        <pc:chgData name="Arunkumar Ramasamy" userId="e4595f340b3f0187" providerId="LiveId" clId="{35405373-9778-4E53-B514-499D3FB30597}" dt="2025-08-03T00:41:06.268" v="200" actId="114"/>
        <pc:sldMkLst>
          <pc:docMk/>
          <pc:sldMk cId="3473036213" sldId="269"/>
        </pc:sldMkLst>
        <pc:spChg chg="mod">
          <ac:chgData name="Arunkumar Ramasamy" userId="e4595f340b3f0187" providerId="LiveId" clId="{35405373-9778-4E53-B514-499D3FB30597}" dt="2025-08-03T00:40:28.563" v="196"/>
          <ac:spMkLst>
            <pc:docMk/>
            <pc:sldMk cId="3473036213" sldId="269"/>
            <ac:spMk id="2" creationId="{6FB23886-0150-8859-6DD1-8F96F60E265D}"/>
          </ac:spMkLst>
        </pc:spChg>
        <pc:spChg chg="mod">
          <ac:chgData name="Arunkumar Ramasamy" userId="e4595f340b3f0187" providerId="LiveId" clId="{35405373-9778-4E53-B514-499D3FB30597}" dt="2025-08-03T00:41:06.268" v="200" actId="114"/>
          <ac:spMkLst>
            <pc:docMk/>
            <pc:sldMk cId="3473036213" sldId="269"/>
            <ac:spMk id="3" creationId="{12BD65A1-D055-C83E-D46C-2C448F1A2246}"/>
          </ac:spMkLst>
        </pc:spChg>
      </pc:sldChg>
      <pc:sldChg chg="new del">
        <pc:chgData name="Arunkumar Ramasamy" userId="e4595f340b3f0187" providerId="LiveId" clId="{35405373-9778-4E53-B514-499D3FB30597}" dt="2025-08-03T00:41:13.765" v="201" actId="47"/>
        <pc:sldMkLst>
          <pc:docMk/>
          <pc:sldMk cId="191384203" sldId="270"/>
        </pc:sldMkLst>
      </pc:sldChg>
      <pc:sldChg chg="modSp new mod">
        <pc:chgData name="Arunkumar Ramasamy" userId="e4595f340b3f0187" providerId="LiveId" clId="{35405373-9778-4E53-B514-499D3FB30597}" dt="2025-08-04T10:44:54.638" v="206" actId="20577"/>
        <pc:sldMkLst>
          <pc:docMk/>
          <pc:sldMk cId="3374096842" sldId="270"/>
        </pc:sldMkLst>
        <pc:spChg chg="mod">
          <ac:chgData name="Arunkumar Ramasamy" userId="e4595f340b3f0187" providerId="LiveId" clId="{35405373-9778-4E53-B514-499D3FB30597}" dt="2025-08-04T10:44:54.638" v="206" actId="20577"/>
          <ac:spMkLst>
            <pc:docMk/>
            <pc:sldMk cId="3374096842" sldId="270"/>
            <ac:spMk id="2" creationId="{A569878E-A7D3-1F40-9719-C5858E17BF14}"/>
          </ac:spMkLst>
        </pc:spChg>
        <pc:spChg chg="mod">
          <ac:chgData name="Arunkumar Ramasamy" userId="e4595f340b3f0187" providerId="LiveId" clId="{35405373-9778-4E53-B514-499D3FB30597}" dt="2025-08-04T10:44:43.217" v="204"/>
          <ac:spMkLst>
            <pc:docMk/>
            <pc:sldMk cId="3374096842" sldId="270"/>
            <ac:spMk id="3" creationId="{074ABE18-4D1D-D310-12F3-E4041F5496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6BEFF-2895-4EE4-10EB-FAF214E6F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088AB-01BD-59DB-C782-EC947FB4E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CF7D8-12D2-0F82-F6F8-F51EADA3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7BD15-7B88-094B-0966-56043990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4533C-746D-F286-ED83-5ADBA087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29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E614B-7EF9-5CA2-520E-D003D1FE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D34B5-3A00-1C4C-6CCE-59F77DC52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7FE03-97AF-2226-23D1-DA0DB43E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D870B-6985-BDB6-974A-E7B38CB3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85339-4A1F-0FCC-80B9-1872526F7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014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0F782C-4D35-FAD2-56B4-2F23A10B2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0CA8B-44EB-3FBB-65EE-63578B7EB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40381-4A6F-3AF9-53CB-45686A265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549AD-6716-0434-724F-04A19F6F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C98D-4E6E-644E-52F1-293F7ADF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432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50A0-D9F5-216F-A574-48CE5E84C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8B3BD-BE56-2D04-3CD9-5199EB540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A82C4-291D-70D5-B574-806406543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44ADF-71D3-67DA-72DD-799DB3B21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3A379-1FDD-2C2B-A6E3-1E0748A6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873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8534-B82E-E6E3-C29A-7ECCC0A36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C111B-76E5-FDE4-6E41-83CBB9E85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6B26D-7C52-4703-142E-251B9217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A6AEC-CC59-B924-31DD-CBB77BDE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BC33D-3507-39BF-8F8B-3629DE894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534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6BDE-B52D-93A4-05B2-8B02545C6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AAFD4-F2A7-B087-9D02-493C70CC8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D8C20-6176-A860-E801-2EC7E2864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719E2-E248-2C17-8D9C-69C31F33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8DB6E-CF21-5872-4B92-918CAFF0F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9EDF4-26DC-F0D4-BAB6-A8DF89F9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48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2B239-E7AD-C7E7-46CF-2E23D8DC5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7C04B-479D-0E8C-6496-F66EABC33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C0B4F-4C2E-ECD6-83F2-F90905BC9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60F05-861D-5BF6-2230-E3DB21C5E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5958AE-9C95-2625-B4F9-C4AD751A6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DBECF8-B6F6-EA71-D617-9483B105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2DA42C-9AF2-78D8-513F-0F5975EE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02AF56-08E0-27E9-944A-85557D39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17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03F0-62AB-5004-0188-934A5879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C31DF-C30F-52EC-5A1A-7C6C2D30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B2281-6454-E70F-63BE-20D35A1A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30C09-41E3-00A2-FB97-A4CAFD29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35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90AE0E-C630-2985-70A7-91C55263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EEE8C6-F1B2-AB82-D10A-9318D836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F03D0-C8CC-E238-BDD2-A5B6B288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593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271C4-2A57-7C64-221E-7E94A6808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6F247-73A6-C7AC-1165-D3D466FE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239FB-10A8-CFB5-9AAE-FB1104685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1E2B3-5025-E219-5B80-9D1DACD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8E9F0-7200-B274-0037-4198AA48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4BB5C-6CDA-4A62-70D1-53D5ACCD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04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66886-0F71-CA19-C056-9A0B080A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FDAA5-005A-CD5D-E14A-CB61DADB0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10917-7328-B2E9-CA65-DBEC33E78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DFD98-24EA-824E-2222-F0E5AA46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62FE3-5608-6C76-9760-030090D1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4677F-3D19-3F3A-D20A-C306CBAD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67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AA027C-E233-5558-5988-73210E16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B3597-FD09-342D-16E9-399856056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8E2FB-508E-AABC-A126-43A0B847B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6763-ABFF-4B2F-A927-8752E8D208F8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E0C4E-9E1C-47D8-AD78-70D5D8999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E492C-F946-B156-0A7C-8B977EECB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E4E0F-37B2-4658-96C8-C051BDB28F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71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94EF-351C-3196-4DBA-74D5EFBC4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Ch 6 – part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99FA53-72AE-9B3E-64AA-C9064E3C93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23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E9121-108E-1014-F531-E84055F77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br>
              <a:rPr lang="en-IN" dirty="0">
                <a:effectLst/>
              </a:rPr>
            </a:br>
            <a:r>
              <a:rPr lang="en-IN" b="1" dirty="0"/>
              <a:t>Equation Derivation: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D84CD-5156-A079-C732-C8AF21292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939"/>
            <a:ext cx="10515600" cy="5024024"/>
          </a:xfrm>
        </p:spPr>
        <p:txBody>
          <a:bodyPr>
            <a:normAutofit/>
          </a:bodyPr>
          <a:lstStyle/>
          <a:p>
            <a:pPr lvl="2"/>
            <a:r>
              <a:rPr lang="en-IN" sz="3000" dirty="0"/>
              <a:t>The total flux </a:t>
            </a:r>
            <a:r>
              <a:rPr lang="en-IN" sz="3000" i="1" dirty="0"/>
              <a:t>NΦ</a:t>
            </a:r>
            <a:r>
              <a:rPr lang="en-IN" sz="3000" dirty="0"/>
              <a:t> associated with the solenoid is directly proportional to the current </a:t>
            </a:r>
            <a:r>
              <a:rPr lang="en-IN" sz="3000" i="1" dirty="0"/>
              <a:t>I</a:t>
            </a:r>
            <a:r>
              <a:rPr lang="en-IN" sz="3000" dirty="0"/>
              <a:t> flowing through it: </a:t>
            </a:r>
            <a:r>
              <a:rPr lang="en-IN" sz="3000" b="1" dirty="0"/>
              <a:t>NΦ = LI</a:t>
            </a:r>
            <a:r>
              <a:rPr lang="en-IN" sz="3000" dirty="0"/>
              <a:t>.</a:t>
            </a:r>
          </a:p>
          <a:p>
            <a:pPr marL="914400" lvl="2" indent="0">
              <a:buNone/>
            </a:pPr>
            <a:endParaRPr lang="en-IN" sz="3000" dirty="0"/>
          </a:p>
          <a:p>
            <a:pPr lvl="2"/>
            <a:r>
              <a:rPr lang="en-IN" sz="3000" dirty="0"/>
              <a:t>For a solenoid with </a:t>
            </a:r>
            <a:r>
              <a:rPr lang="en-IN" sz="3000" i="1" dirty="0"/>
              <a:t>n</a:t>
            </a:r>
            <a:r>
              <a:rPr lang="en-IN" sz="3000" dirty="0"/>
              <a:t> turns per unit length, length </a:t>
            </a:r>
            <a:r>
              <a:rPr lang="en-IN" sz="3000" i="1" dirty="0"/>
              <a:t>L</a:t>
            </a:r>
            <a:r>
              <a:rPr lang="en-IN" sz="3000" dirty="0"/>
              <a:t>, and cross-sectional area </a:t>
            </a:r>
            <a:r>
              <a:rPr lang="en-IN" sz="3000" i="1" dirty="0"/>
              <a:t>A</a:t>
            </a:r>
            <a:r>
              <a:rPr lang="en-IN" sz="3000" dirty="0"/>
              <a:t>, the total number of turns </a:t>
            </a:r>
            <a:r>
              <a:rPr lang="en-IN" sz="3000" i="1" dirty="0"/>
              <a:t>N = </a:t>
            </a:r>
            <a:r>
              <a:rPr lang="en-IN" sz="3000" i="1" dirty="0" err="1"/>
              <a:t>nL</a:t>
            </a:r>
            <a:r>
              <a:rPr lang="en-IN" sz="3000" dirty="0"/>
              <a:t>, and the magnetic field </a:t>
            </a:r>
            <a:r>
              <a:rPr lang="en-IN" sz="3000" i="1" dirty="0"/>
              <a:t>B = </a:t>
            </a:r>
            <a:r>
              <a:rPr lang="en-IN" sz="3000" i="1" dirty="0" err="1"/>
              <a:t>μ₀nI</a:t>
            </a:r>
            <a:r>
              <a:rPr lang="en-IN" sz="3000" dirty="0"/>
              <a:t>.</a:t>
            </a:r>
          </a:p>
          <a:p>
            <a:pPr marL="914400" lvl="2" indent="0">
              <a:buNone/>
            </a:pPr>
            <a:endParaRPr lang="en-IN" sz="3000" dirty="0"/>
          </a:p>
          <a:p>
            <a:pPr lvl="2"/>
            <a:r>
              <a:rPr lang="en-IN" sz="3000" dirty="0"/>
              <a:t>The flux </a:t>
            </a:r>
            <a:r>
              <a:rPr lang="en-IN" sz="3000" i="1" dirty="0"/>
              <a:t>Φ = B × A = </a:t>
            </a:r>
            <a:r>
              <a:rPr lang="en-IN" sz="3000" i="1" dirty="0" err="1"/>
              <a:t>μ₀nIA</a:t>
            </a:r>
            <a:r>
              <a:rPr lang="en-IN" sz="3000" dirty="0"/>
              <a:t>.</a:t>
            </a:r>
          </a:p>
          <a:p>
            <a:pPr lvl="2"/>
            <a:r>
              <a:rPr lang="en-IN" sz="3000" dirty="0"/>
              <a:t>Substituting these, </a:t>
            </a:r>
            <a:r>
              <a:rPr lang="en-IN" sz="3000" b="1" dirty="0"/>
              <a:t>NΦ = (</a:t>
            </a:r>
            <a:r>
              <a:rPr lang="en-IN" sz="3000" b="1" dirty="0" err="1"/>
              <a:t>nL</a:t>
            </a:r>
            <a:r>
              <a:rPr lang="en-IN" sz="3000" b="1" dirty="0"/>
              <a:t>)(</a:t>
            </a:r>
            <a:r>
              <a:rPr lang="en-IN" sz="3000" b="1" dirty="0" err="1"/>
              <a:t>μ₀nIA</a:t>
            </a:r>
            <a:r>
              <a:rPr lang="en-IN" sz="3000" b="1" dirty="0"/>
              <a:t>) = μ₀n²AL * I</a:t>
            </a:r>
            <a:r>
              <a:rPr lang="en-IN" sz="3000" dirty="0"/>
              <a:t>.</a:t>
            </a:r>
          </a:p>
          <a:p>
            <a:pPr lvl="2"/>
            <a:r>
              <a:rPr lang="en-IN" sz="3000" dirty="0"/>
              <a:t>Comparing with </a:t>
            </a:r>
            <a:r>
              <a:rPr lang="en-IN" sz="3000" i="1" dirty="0"/>
              <a:t>NΦ = LI</a:t>
            </a:r>
            <a:r>
              <a:rPr lang="en-IN" sz="3000" dirty="0"/>
              <a:t>, the </a:t>
            </a:r>
            <a:r>
              <a:rPr lang="en-IN" sz="3000" b="1" dirty="0"/>
              <a:t>self-inductance L = μ₀n²AL</a:t>
            </a:r>
            <a:r>
              <a:rPr lang="en-IN" sz="3200" dirty="0"/>
              <a:t>.</a:t>
            </a:r>
          </a:p>
          <a:p>
            <a:pPr lvl="2"/>
            <a:endParaRPr lang="en-IN" sz="3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948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9F658-CB76-F11D-0B3D-C96A55A6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8118"/>
          </a:xfrm>
        </p:spPr>
        <p:txBody>
          <a:bodyPr>
            <a:normAutofit fontScale="90000"/>
          </a:bodyPr>
          <a:lstStyle/>
          <a:p>
            <a:br>
              <a:rPr lang="en-IN" dirty="0">
                <a:effectLst/>
              </a:rPr>
            </a:br>
            <a:r>
              <a:rPr lang="en-IN" b="1" dirty="0"/>
              <a:t>Self-Induced EMF (Back EMF):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EEF67-E731-9737-0131-8D2579F74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574"/>
            <a:ext cx="10515600" cy="4964389"/>
          </a:xfrm>
        </p:spPr>
        <p:txBody>
          <a:bodyPr/>
          <a:lstStyle/>
          <a:p>
            <a:pPr lvl="2"/>
            <a:r>
              <a:rPr lang="en-IN" sz="3000" dirty="0"/>
              <a:t>Differentiating </a:t>
            </a:r>
            <a:r>
              <a:rPr lang="en-IN" sz="3000" i="1" dirty="0"/>
              <a:t>NΦ = LI</a:t>
            </a:r>
            <a:r>
              <a:rPr lang="en-IN" sz="3000" dirty="0"/>
              <a:t> with respect to time, </a:t>
            </a:r>
            <a:r>
              <a:rPr lang="en-IN" sz="3000" i="1" dirty="0"/>
              <a:t>N (</a:t>
            </a:r>
            <a:r>
              <a:rPr lang="en-IN" sz="3000" i="1" dirty="0" err="1"/>
              <a:t>dΦ</a:t>
            </a:r>
            <a:r>
              <a:rPr lang="en-IN" sz="3000" i="1" dirty="0"/>
              <a:t>/dt) = L (</a:t>
            </a:r>
            <a:r>
              <a:rPr lang="en-IN" sz="3000" i="1" dirty="0" err="1"/>
              <a:t>dI</a:t>
            </a:r>
            <a:r>
              <a:rPr lang="en-IN" sz="3000" i="1" dirty="0"/>
              <a:t>/dt)</a:t>
            </a:r>
            <a:r>
              <a:rPr lang="en-IN" sz="3000" dirty="0"/>
              <a:t>.</a:t>
            </a:r>
          </a:p>
          <a:p>
            <a:pPr marL="914400" lvl="2" indent="0">
              <a:buNone/>
            </a:pPr>
            <a:endParaRPr lang="en-IN" sz="3000" dirty="0"/>
          </a:p>
          <a:p>
            <a:pPr lvl="2"/>
            <a:r>
              <a:rPr lang="en-IN" sz="3000" dirty="0"/>
              <a:t>By Faraday's law, the induced EMF </a:t>
            </a:r>
            <a:r>
              <a:rPr lang="en-IN" sz="3000" i="1" dirty="0"/>
              <a:t>E = -N (</a:t>
            </a:r>
            <a:r>
              <a:rPr lang="en-IN" sz="3000" i="1" dirty="0" err="1"/>
              <a:t>dΦ</a:t>
            </a:r>
            <a:r>
              <a:rPr lang="en-IN" sz="3000" i="1" dirty="0"/>
              <a:t>/dt)</a:t>
            </a:r>
            <a:r>
              <a:rPr lang="en-IN" sz="3000" dirty="0"/>
              <a:t>, so the </a:t>
            </a:r>
            <a:r>
              <a:rPr lang="en-IN" sz="3000" b="1" dirty="0"/>
              <a:t>self-induced EMF E = -L (</a:t>
            </a:r>
            <a:r>
              <a:rPr lang="en-IN" sz="3000" b="1" dirty="0" err="1"/>
              <a:t>dI</a:t>
            </a:r>
            <a:r>
              <a:rPr lang="en-IN" sz="3000" b="1" dirty="0"/>
              <a:t>/dt)</a:t>
            </a:r>
            <a:r>
              <a:rPr lang="en-IN" sz="3000" dirty="0"/>
              <a:t>.</a:t>
            </a:r>
          </a:p>
          <a:p>
            <a:pPr marL="914400" lvl="2" indent="0">
              <a:buNone/>
            </a:pPr>
            <a:endParaRPr lang="en-IN" sz="3000" dirty="0"/>
          </a:p>
          <a:p>
            <a:pPr lvl="2"/>
            <a:r>
              <a:rPr lang="en-IN" sz="3000" dirty="0"/>
              <a:t>This EMF is called </a:t>
            </a:r>
            <a:r>
              <a:rPr lang="en-IN" sz="3000" b="1" dirty="0"/>
              <a:t>back EMF</a:t>
            </a:r>
            <a:r>
              <a:rPr lang="en-IN" sz="3000" dirty="0"/>
              <a:t> because, as per Lenz's Law, it opposes the change in current that produced it (e.g., if current is increasing, back EMF opposes the increase; if current is decreasing, back EMF opposes the decrease).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116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D3684-1BAE-67D4-8FE2-65340187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>
                <a:effectLst/>
              </a:rPr>
            </a:br>
            <a:r>
              <a:rPr lang="en-IN" b="1" dirty="0"/>
              <a:t>Energy Stored in an Inductor: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9AF9-940C-306F-B709-5F6BA24A4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IN" sz="3000" dirty="0"/>
              <a:t>An inductor is an energy storage device, similar to a capacitor (which stores energy in an electric field). An inductor stores energy in its </a:t>
            </a:r>
            <a:r>
              <a:rPr lang="en-IN" sz="3000" b="1" dirty="0"/>
              <a:t>magnetic field</a:t>
            </a:r>
            <a:r>
              <a:rPr lang="en-IN" sz="3000" dirty="0"/>
              <a:t>.</a:t>
            </a:r>
          </a:p>
          <a:p>
            <a:pPr marL="914400" lvl="2" indent="0">
              <a:buNone/>
            </a:pPr>
            <a:endParaRPr lang="en-IN" sz="3000" dirty="0"/>
          </a:p>
          <a:p>
            <a:pPr lvl="2"/>
            <a:r>
              <a:rPr lang="en-IN" sz="3000" dirty="0"/>
              <a:t>To establish a current </a:t>
            </a:r>
            <a:r>
              <a:rPr lang="en-IN" sz="3000" i="1" dirty="0"/>
              <a:t>I</a:t>
            </a:r>
            <a:r>
              <a:rPr lang="en-IN" sz="3000" dirty="0"/>
              <a:t> from zero in an inductor, work must be done against the opposing back EMF.</a:t>
            </a:r>
          </a:p>
          <a:p>
            <a:pPr marL="914400" lvl="2" indent="0">
              <a:buNone/>
            </a:pPr>
            <a:endParaRPr lang="en-IN" sz="3000" dirty="0">
              <a:effectLst/>
            </a:endParaRPr>
          </a:p>
          <a:p>
            <a:pPr lvl="2"/>
            <a:r>
              <a:rPr lang="en-IN" sz="3000" dirty="0"/>
              <a:t>The work done </a:t>
            </a:r>
            <a:r>
              <a:rPr lang="en-IN" sz="3000" i="1" dirty="0" err="1"/>
              <a:t>dW</a:t>
            </a:r>
            <a:r>
              <a:rPr lang="en-IN" sz="3000" dirty="0"/>
              <a:t> to change current by </a:t>
            </a:r>
            <a:r>
              <a:rPr lang="en-IN" sz="3000" i="1" dirty="0" err="1"/>
              <a:t>dI</a:t>
            </a:r>
            <a:r>
              <a:rPr lang="en-IN" sz="3000" dirty="0"/>
              <a:t> is </a:t>
            </a:r>
            <a:r>
              <a:rPr lang="en-IN" sz="3000" i="1" dirty="0" err="1"/>
              <a:t>dW</a:t>
            </a:r>
            <a:r>
              <a:rPr lang="en-IN" sz="3000" i="1" dirty="0"/>
              <a:t> = -E * I * dt = (L </a:t>
            </a:r>
            <a:r>
              <a:rPr lang="en-IN" sz="3000" i="1" dirty="0" err="1"/>
              <a:t>dI</a:t>
            </a:r>
            <a:r>
              <a:rPr lang="en-IN" sz="3000" i="1" dirty="0"/>
              <a:t>/dt) * I * dt = L * I * </a:t>
            </a:r>
            <a:r>
              <a:rPr lang="en-IN" sz="3000" i="1" dirty="0" err="1"/>
              <a:t>dI</a:t>
            </a:r>
            <a:r>
              <a:rPr lang="en-IN" sz="3000" dirty="0"/>
              <a:t>.</a:t>
            </a:r>
          </a:p>
          <a:p>
            <a:pPr lvl="2"/>
            <a:endParaRPr lang="en-IN" dirty="0"/>
          </a:p>
          <a:p>
            <a:pPr lvl="2"/>
            <a:endParaRPr lang="en-IN" sz="11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532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B5A1E-7E8F-3CEF-05F8-FDCE754F3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b="1" dirty="0"/>
            </a:br>
            <a:r>
              <a:rPr lang="en-IN" b="1" dirty="0"/>
              <a:t>Energy Stored in an Inductor: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7843-502D-A113-C119-89C509D24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effectLst/>
            </a:endParaRPr>
          </a:p>
          <a:p>
            <a:pPr lvl="2"/>
            <a:r>
              <a:rPr lang="en-IN" sz="3000" dirty="0"/>
              <a:t>Integrating this from 0 to </a:t>
            </a:r>
            <a:r>
              <a:rPr lang="en-IN" sz="3000" i="1" dirty="0"/>
              <a:t>I</a:t>
            </a:r>
            <a:r>
              <a:rPr lang="en-IN" sz="3000" dirty="0"/>
              <a:t>, the total work done is </a:t>
            </a:r>
            <a:r>
              <a:rPr lang="en-IN" sz="3000" b="1" dirty="0"/>
              <a:t>W = (1/2)LI²</a:t>
            </a:r>
            <a:r>
              <a:rPr lang="en-IN" sz="3000" dirty="0"/>
              <a:t>.</a:t>
            </a:r>
          </a:p>
          <a:p>
            <a:pPr marL="914400" lvl="2" indent="0">
              <a:buNone/>
            </a:pPr>
            <a:endParaRPr lang="en-IN" sz="3000" dirty="0"/>
          </a:p>
          <a:p>
            <a:pPr lvl="2"/>
            <a:r>
              <a:rPr lang="en-IN" sz="3000" dirty="0"/>
              <a:t>This work done is stored as </a:t>
            </a:r>
            <a:r>
              <a:rPr lang="en-IN" sz="3000" b="1" dirty="0"/>
              <a:t>magnetic potential energy (U) in the inductor: U = (1/2)LI²</a:t>
            </a:r>
            <a:r>
              <a:rPr lang="en-IN" sz="3000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5511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79900-BADE-1BC9-4469-85575A8C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Analogy to Mass/Inertia: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DAD0E-F012-78D3-3D05-46A32F9CA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effectLst/>
            </a:endParaRPr>
          </a:p>
          <a:p>
            <a:pPr lvl="2"/>
            <a:r>
              <a:rPr lang="en-IN" sz="3200" dirty="0"/>
              <a:t>The self-inductance (L) is analogous to mass (M) in mechanics. Just as mass opposes changes in an object's position (inertia), self-inductance opposes changes in current in an electrical circuit.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148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23886-0150-8859-6DD1-8F96F60E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Combined EMF in a System of Coils: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D65A1-D055-C83E-D46C-2C448F1A2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dirty="0"/>
              <a:t>In a system with multiple coils, the total flux and EMF in a coil can be a sum of components due to its own current (self-inductance) and currents in other coils (mutual inductance). For example, the EMF in coil 1 (E₁) would be </a:t>
            </a:r>
            <a:r>
              <a:rPr lang="en-IN" sz="3600" b="1" dirty="0"/>
              <a:t>E₁ = -L₁(</a:t>
            </a:r>
            <a:r>
              <a:rPr lang="en-IN" sz="3600" b="1" dirty="0" err="1"/>
              <a:t>dI</a:t>
            </a:r>
            <a:r>
              <a:rPr lang="en-IN" sz="3600" b="1" dirty="0"/>
              <a:t>₁/dt) - M₁₂(</a:t>
            </a:r>
            <a:r>
              <a:rPr lang="en-IN" sz="3600" b="1" dirty="0" err="1"/>
              <a:t>dI</a:t>
            </a:r>
            <a:r>
              <a:rPr lang="en-IN" sz="3600" b="1" dirty="0"/>
              <a:t>₂/dt</a:t>
            </a:r>
            <a:r>
              <a:rPr lang="en-IN" sz="3600" i="1" dirty="0"/>
              <a:t>)</a:t>
            </a:r>
            <a:r>
              <a:rPr lang="en-IN" sz="3600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303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878E-A7D3-1F40-9719-C5858E17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Electromagnetic induction: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ABE18-4D1D-D310-12F3-E4041F549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Electromagnetic induction is the principle by which an electromotive force (EMF) is induced in a coil. This occurs </a:t>
            </a:r>
            <a:r>
              <a:rPr lang="en-IN" b="1" dirty="0"/>
              <a:t>when the magnetic flux associated with the coil continuously changes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409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2A43A-E78A-27B6-62ED-FBF3BBA6A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834887"/>
          </a:xfrm>
        </p:spPr>
        <p:txBody>
          <a:bodyPr>
            <a:normAutofit/>
          </a:bodyPr>
          <a:lstStyle/>
          <a:p>
            <a:r>
              <a:rPr lang="en-IN" b="1" dirty="0"/>
              <a:t>Definition of Inductance: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FF54E-2238-51F2-3F0A-9350B3F6D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148"/>
            <a:ext cx="10515600" cy="4894815"/>
          </a:xfrm>
        </p:spPr>
        <p:txBody>
          <a:bodyPr/>
          <a:lstStyle/>
          <a:p>
            <a:pPr lvl="1"/>
            <a:r>
              <a:rPr lang="en-IN" sz="2800" dirty="0"/>
              <a:t>When current flows through a coil (like a solenoid), it produces a magnetic field, and thus magnetic flux is associated with it.</a:t>
            </a:r>
          </a:p>
          <a:p>
            <a:pPr marL="457200" lvl="1" indent="0">
              <a:buNone/>
            </a:pPr>
            <a:endParaRPr lang="en-IN" sz="2800" dirty="0"/>
          </a:p>
          <a:p>
            <a:pPr lvl="1"/>
            <a:r>
              <a:rPr lang="en-IN" sz="2800" dirty="0"/>
              <a:t>Experimentally, the total magnetic flux (NΦ, where N is the total number of turns and Φ is the flux through each turn) associated with a coil is directly proportional to the current (I) flowing through it.</a:t>
            </a:r>
          </a:p>
          <a:p>
            <a:pPr marL="457200" lvl="1" indent="0">
              <a:buNone/>
            </a:pPr>
            <a:endParaRPr lang="en-IN" sz="2800" dirty="0"/>
          </a:p>
          <a:p>
            <a:pPr lvl="1"/>
            <a:r>
              <a:rPr lang="en-IN" sz="2800" dirty="0"/>
              <a:t>The proportionality constant introduced is called the </a:t>
            </a:r>
            <a:r>
              <a:rPr lang="en-IN" sz="2800" b="1" dirty="0"/>
              <a:t>inductance (L)</a:t>
            </a:r>
            <a:r>
              <a:rPr lang="en-IN" sz="2800" dirty="0"/>
              <a:t> of the coil: </a:t>
            </a:r>
            <a:r>
              <a:rPr lang="en-IN" sz="2800" b="1" dirty="0"/>
              <a:t>NΦ = LI</a:t>
            </a:r>
            <a:r>
              <a:rPr lang="en-IN" sz="2800" dirty="0"/>
              <a:t>.</a:t>
            </a:r>
          </a:p>
          <a:p>
            <a:pPr lvl="1"/>
            <a:endParaRPr lang="en-IN" sz="28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745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B9A91-5728-20C1-56E9-A62757521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840"/>
          </a:xfrm>
        </p:spPr>
        <p:txBody>
          <a:bodyPr>
            <a:normAutofit/>
          </a:bodyPr>
          <a:lstStyle/>
          <a:p>
            <a:r>
              <a:rPr lang="en-IN" b="1" dirty="0"/>
              <a:t>Definition of Inductance: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4A3A9-DED7-9471-9ABF-D393ABCAF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IN" sz="2800" dirty="0"/>
              <a:t>Inductance can be defined as the total flux associated with the inductor per unit current passing through it.</a:t>
            </a:r>
          </a:p>
          <a:p>
            <a:pPr marL="457200" lvl="1" indent="0">
              <a:buNone/>
            </a:pPr>
            <a:endParaRPr lang="en-IN" sz="2800" dirty="0"/>
          </a:p>
          <a:p>
            <a:pPr lvl="1"/>
            <a:r>
              <a:rPr lang="en-IN" sz="2800" dirty="0"/>
              <a:t>It depends on the </a:t>
            </a:r>
            <a:r>
              <a:rPr lang="en-IN" sz="2800" b="1" dirty="0"/>
              <a:t>geometry of the coil</a:t>
            </a:r>
            <a:r>
              <a:rPr lang="en-IN" sz="2800" dirty="0"/>
              <a:t> and the </a:t>
            </a:r>
            <a:r>
              <a:rPr lang="en-IN" sz="2800" b="1" dirty="0"/>
              <a:t>type of core material</a:t>
            </a:r>
            <a:r>
              <a:rPr lang="en-IN" sz="2800" dirty="0"/>
              <a:t>.</a:t>
            </a:r>
          </a:p>
          <a:p>
            <a:pPr marL="457200" lvl="1" indent="0">
              <a:buNone/>
            </a:pPr>
            <a:endParaRPr lang="en-IN" sz="2800" dirty="0"/>
          </a:p>
          <a:p>
            <a:pPr lvl="1"/>
            <a:r>
              <a:rPr lang="en-IN" sz="2800" dirty="0"/>
              <a:t>The unit of inductance is </a:t>
            </a:r>
            <a:r>
              <a:rPr lang="en-IN" sz="2800" b="1" dirty="0"/>
              <a:t>Henry (H)</a:t>
            </a:r>
            <a:r>
              <a:rPr lang="en-IN" sz="2800" dirty="0"/>
              <a:t>, which is equivalent to Weber per ampere or Tesla meter² per ampere or Volt-second per ampere.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285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CF96D-CC77-D847-9537-9EA646B5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Mutual Inductance (M):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352-AB07-DA20-C332-C917CCD2C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IN" sz="2800" dirty="0"/>
              <a:t>This occurs in a system of two coils. If current is passed through one coil, it produces a magnetic field. If this magnetic field lines pass through the second coil, flux is associated with the second coil.</a:t>
            </a:r>
          </a:p>
          <a:p>
            <a:pPr marL="457200" lvl="1" indent="0">
              <a:buNone/>
            </a:pPr>
            <a:endParaRPr lang="en-IN" sz="2800" dirty="0"/>
          </a:p>
          <a:p>
            <a:pPr marL="457200" lvl="1" indent="0">
              <a:buNone/>
            </a:pPr>
            <a:r>
              <a:rPr lang="en-IN" sz="2800" dirty="0"/>
              <a:t> If the current in the first coil changes, the flux associated with the second coil changes, inducing an EMF in the second coil. This phenomenon is called mutual induction.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003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F851E-EBC8-BBB0-DA50-DD07F68D0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023"/>
          </a:xfrm>
        </p:spPr>
        <p:txBody>
          <a:bodyPr>
            <a:normAutofit/>
          </a:bodyPr>
          <a:lstStyle/>
          <a:p>
            <a:r>
              <a:rPr lang="en-IN" b="1" dirty="0"/>
              <a:t>Equation Derivation: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3D928-D071-AE15-26C2-5D53E07D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8009"/>
            <a:ext cx="10515600" cy="4218954"/>
          </a:xfrm>
        </p:spPr>
        <p:txBody>
          <a:bodyPr/>
          <a:lstStyle/>
          <a:p>
            <a:pPr lvl="2"/>
            <a:r>
              <a:rPr lang="en-IN" sz="2800" dirty="0"/>
              <a:t>For a system of two coaxial solenoids (S1 and S2), if current </a:t>
            </a:r>
            <a:r>
              <a:rPr lang="en-IN" sz="2800" i="1" dirty="0"/>
              <a:t>I₂</a:t>
            </a:r>
            <a:r>
              <a:rPr lang="en-IN" sz="2800" dirty="0"/>
              <a:t> is passed through S2, flux </a:t>
            </a:r>
            <a:r>
              <a:rPr lang="en-IN" sz="2800" i="1" dirty="0"/>
              <a:t>N₁Φ₁</a:t>
            </a:r>
            <a:r>
              <a:rPr lang="en-IN" sz="2800" dirty="0"/>
              <a:t> is associated with S1 (where </a:t>
            </a:r>
            <a:r>
              <a:rPr lang="en-IN" sz="2800" i="1" dirty="0"/>
              <a:t>N₁</a:t>
            </a:r>
            <a:r>
              <a:rPr lang="en-IN" sz="2800" dirty="0"/>
              <a:t> is total turns in S1 and </a:t>
            </a:r>
            <a:r>
              <a:rPr lang="en-IN" sz="2800" i="1" dirty="0"/>
              <a:t>Φ₁</a:t>
            </a:r>
            <a:r>
              <a:rPr lang="en-IN" sz="2800" dirty="0"/>
              <a:t> is flux per turn in S1).</a:t>
            </a:r>
          </a:p>
          <a:p>
            <a:pPr marL="914400" lvl="2" indent="0">
              <a:buNone/>
            </a:pPr>
            <a:endParaRPr lang="en-IN" sz="2800" dirty="0"/>
          </a:p>
          <a:p>
            <a:pPr lvl="2"/>
            <a:r>
              <a:rPr lang="en-IN" sz="2800" dirty="0"/>
              <a:t>This total flux is directly proportional to </a:t>
            </a:r>
            <a:r>
              <a:rPr lang="en-IN" sz="2800" i="1" dirty="0"/>
              <a:t>I₂</a:t>
            </a:r>
            <a:r>
              <a:rPr lang="en-IN" sz="2800" dirty="0"/>
              <a:t>: </a:t>
            </a:r>
            <a:r>
              <a:rPr lang="en-IN" sz="2800" b="1" dirty="0"/>
              <a:t>N₁Φ₁ ∝ I₂</a:t>
            </a:r>
            <a:r>
              <a:rPr lang="en-IN" sz="2800" dirty="0"/>
              <a:t>.</a:t>
            </a:r>
          </a:p>
          <a:p>
            <a:pPr marL="914400" lvl="2" indent="0">
              <a:buNone/>
            </a:pPr>
            <a:endParaRPr lang="en-IN" sz="2800" dirty="0"/>
          </a:p>
          <a:p>
            <a:pPr lvl="2"/>
            <a:r>
              <a:rPr lang="en-IN" sz="2800" dirty="0"/>
              <a:t>Introducing the proportionality constant, </a:t>
            </a:r>
            <a:r>
              <a:rPr lang="en-IN" sz="2800" b="1" dirty="0"/>
              <a:t>N₁Φ₁ = M₁₂I₂</a:t>
            </a:r>
            <a:r>
              <a:rPr lang="en-IN" sz="2800" dirty="0"/>
              <a:t>, where </a:t>
            </a:r>
            <a:r>
              <a:rPr lang="en-IN" sz="2800" i="1" dirty="0"/>
              <a:t>M₁₂</a:t>
            </a:r>
            <a:r>
              <a:rPr lang="en-IN" sz="2800" dirty="0"/>
              <a:t> is the mutual inductance of S1 with respect to S2.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326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1E829-DBA5-E154-A1BD-883C1A56A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910"/>
          </a:xfrm>
        </p:spPr>
        <p:txBody>
          <a:bodyPr>
            <a:normAutofit fontScale="90000"/>
          </a:bodyPr>
          <a:lstStyle/>
          <a:p>
            <a:r>
              <a:rPr lang="en-IN" dirty="0"/>
              <a:t>Equation Derivation: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35A94-33DB-1561-327C-826D22D1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122"/>
            <a:ext cx="10515600" cy="5053841"/>
          </a:xfrm>
        </p:spPr>
        <p:txBody>
          <a:bodyPr/>
          <a:lstStyle/>
          <a:p>
            <a:pPr lvl="2"/>
            <a:r>
              <a:rPr lang="en-IN" sz="2800" dirty="0"/>
              <a:t>By substituting the magnetic field of a solenoid (</a:t>
            </a:r>
            <a:r>
              <a:rPr lang="en-IN" sz="2800" i="1" dirty="0"/>
              <a:t>B = </a:t>
            </a:r>
            <a:r>
              <a:rPr lang="en-IN" sz="2800" i="1" dirty="0" err="1"/>
              <a:t>μ₀nI</a:t>
            </a:r>
            <a:r>
              <a:rPr lang="en-IN" sz="2800" dirty="0"/>
              <a:t>) and the area, the expression for mutual inductance is derived as </a:t>
            </a:r>
            <a:r>
              <a:rPr lang="en-IN" sz="2800" b="1" dirty="0"/>
              <a:t>M₁₂ = </a:t>
            </a:r>
            <a:r>
              <a:rPr lang="en-IN" sz="2800" b="1" dirty="0" err="1"/>
              <a:t>μ₀N₁N₂L</a:t>
            </a:r>
            <a:r>
              <a:rPr lang="en-IN" sz="2800" b="1" dirty="0"/>
              <a:t>πR₁²</a:t>
            </a:r>
            <a:r>
              <a:rPr lang="en-IN" sz="2800" dirty="0"/>
              <a:t> (assuming the flux linkage is through the area of the smaller solenoid, S1, if S1 is inside S2).</a:t>
            </a:r>
          </a:p>
          <a:p>
            <a:pPr marL="914400" lvl="2" indent="0">
              <a:buNone/>
            </a:pPr>
            <a:endParaRPr lang="en-IN" sz="2800" dirty="0"/>
          </a:p>
          <a:p>
            <a:pPr lvl="2"/>
            <a:r>
              <a:rPr lang="en-IN" sz="2800" dirty="0"/>
              <a:t>Similarly, if current </a:t>
            </a:r>
            <a:r>
              <a:rPr lang="en-IN" sz="2800" i="1" dirty="0"/>
              <a:t>I₁</a:t>
            </a:r>
            <a:r>
              <a:rPr lang="en-IN" sz="2800" dirty="0"/>
              <a:t> is passed through S1, the total flux associated with S2 is </a:t>
            </a:r>
            <a:r>
              <a:rPr lang="en-IN" sz="2800" i="1" dirty="0"/>
              <a:t>N₂Φ₂ = M₂₁I₁</a:t>
            </a:r>
            <a:r>
              <a:rPr lang="en-IN" sz="2800" dirty="0"/>
              <a:t>. The expression for </a:t>
            </a:r>
            <a:r>
              <a:rPr lang="en-IN" sz="2800" i="1" dirty="0"/>
              <a:t>M₂₁</a:t>
            </a:r>
            <a:r>
              <a:rPr lang="en-IN" sz="2800" dirty="0"/>
              <a:t> is found to be the same: </a:t>
            </a:r>
            <a:r>
              <a:rPr lang="en-IN" sz="2800" b="1" dirty="0"/>
              <a:t>M₂₁ = </a:t>
            </a:r>
            <a:r>
              <a:rPr lang="en-IN" sz="2800" b="1" dirty="0" err="1"/>
              <a:t>μ₀N₁N₂L</a:t>
            </a:r>
            <a:r>
              <a:rPr lang="en-IN" sz="2800" b="1" dirty="0"/>
              <a:t>πR₁²</a:t>
            </a:r>
            <a:r>
              <a:rPr lang="en-IN" sz="2800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0248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93B65-F9BB-6972-C461-694160190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A52E2-DBB4-A597-6CC4-44D9309E2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IN" sz="2800" b="1" dirty="0"/>
              <a:t>Reciprocity Theorem:</a:t>
            </a:r>
            <a:r>
              <a:rPr lang="en-IN" sz="2800" dirty="0"/>
              <a:t> This shows that </a:t>
            </a:r>
            <a:r>
              <a:rPr lang="en-IN" sz="2800" b="1" dirty="0"/>
              <a:t>M₁₂ = M₂₁ = M</a:t>
            </a:r>
            <a:r>
              <a:rPr lang="en-IN" sz="2800" dirty="0"/>
              <a:t>, meaning the mutual inductance between two coils is the same regardless of which coil carries the current.</a:t>
            </a:r>
          </a:p>
          <a:p>
            <a:pPr marL="914400" lvl="2" indent="0">
              <a:buNone/>
            </a:pPr>
            <a:endParaRPr lang="en-IN" sz="2800" dirty="0"/>
          </a:p>
          <a:p>
            <a:pPr lvl="1"/>
            <a:r>
              <a:rPr lang="en-IN" sz="2800" b="1" dirty="0"/>
              <a:t>Induced EMF:</a:t>
            </a:r>
            <a:r>
              <a:rPr lang="en-IN" sz="2800" dirty="0"/>
              <a:t> The EMF induced in one coil due to the change in current in the other is </a:t>
            </a:r>
            <a:r>
              <a:rPr lang="en-IN" sz="2800" b="1" dirty="0"/>
              <a:t>E = -M (</a:t>
            </a:r>
            <a:r>
              <a:rPr lang="en-IN" sz="2800" b="1" dirty="0" err="1"/>
              <a:t>dI</a:t>
            </a:r>
            <a:r>
              <a:rPr lang="en-IN" sz="2800" b="1" dirty="0"/>
              <a:t>/dt)</a:t>
            </a:r>
            <a:r>
              <a:rPr lang="en-IN" sz="2800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142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18EDA-FEF1-7460-D880-6CCF1BC9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727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Self-Inductance (L):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FF0E0-EDAF-52F9-ABC2-8F9B5E1F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4924633"/>
          </a:xfrm>
        </p:spPr>
        <p:txBody>
          <a:bodyPr/>
          <a:lstStyle/>
          <a:p>
            <a:endParaRPr lang="en-IN" dirty="0">
              <a:effectLst/>
            </a:endParaRPr>
          </a:p>
          <a:p>
            <a:pPr lvl="1"/>
            <a:r>
              <a:rPr lang="en-IN" sz="3200" dirty="0"/>
              <a:t>If current is passed through a single coil (solenoid), it produces its own magnetic field, associating flux with itself.</a:t>
            </a:r>
          </a:p>
          <a:p>
            <a:pPr lvl="1"/>
            <a:r>
              <a:rPr lang="en-IN" sz="3200" dirty="0"/>
              <a:t> If the current through the solenoid changes, the flux associated with it also changes, inducing an EMF in the </a:t>
            </a:r>
            <a:r>
              <a:rPr lang="en-IN" sz="3200" i="1" dirty="0"/>
              <a:t>same coil</a:t>
            </a:r>
            <a:r>
              <a:rPr lang="en-IN" sz="3200" dirty="0"/>
              <a:t>. This phenomenon is called self-induction.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45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1098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Ch 6 – part II</vt:lpstr>
      <vt:lpstr>Electromagnetic induction:</vt:lpstr>
      <vt:lpstr>Definition of Inductance:</vt:lpstr>
      <vt:lpstr>Definition of Inductance:</vt:lpstr>
      <vt:lpstr>Mutual Inductance (M):</vt:lpstr>
      <vt:lpstr>Equation Derivation:</vt:lpstr>
      <vt:lpstr>Equation Derivation:</vt:lpstr>
      <vt:lpstr>PowerPoint Presentation</vt:lpstr>
      <vt:lpstr>Self-Inductance (L):</vt:lpstr>
      <vt:lpstr> Equation Derivation: </vt:lpstr>
      <vt:lpstr> Self-Induced EMF (Back EMF): </vt:lpstr>
      <vt:lpstr> Energy Stored in an Inductor: </vt:lpstr>
      <vt:lpstr> Energy Stored in an Inductor: </vt:lpstr>
      <vt:lpstr>Analogy to Mass/Inertia: </vt:lpstr>
      <vt:lpstr>Combined EMF in a System of Coils: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Arunkumar Ramasamy</dc:creator>
  <cp:lastModifiedBy>Arunkumar Ramasamy</cp:lastModifiedBy>
  <cp:revision>1</cp:revision>
  <dcterms:created xsi:type="dcterms:W3CDTF">2025-08-03T00:21:14Z</dcterms:created>
  <dcterms:modified xsi:type="dcterms:W3CDTF">2025-08-04T10:56:13Z</dcterms:modified>
</cp:coreProperties>
</file>